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59" r:id="rId3"/>
    <p:sldId id="257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a" initials="J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E735B-10A5-42F0-928D-A48C1AE9BDDA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FF86E-3B42-4D9F-AD34-FF685688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FF86E-3B42-4D9F-AD34-FF6856883B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37B6-9C20-4BAC-A19B-A9CBA5B4A0AD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CD6F-F97D-415E-A4F0-620793D3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6" y="1119828"/>
            <a:ext cx="9145016" cy="2403215"/>
          </a:xfrm>
        </p:spPr>
        <p:txBody>
          <a:bodyPr>
            <a:normAutofit/>
          </a:bodyPr>
          <a:lstStyle/>
          <a:p>
            <a:r>
              <a:rPr lang="sl-SI" sz="5400" b="1" dirty="0">
                <a:latin typeface="Adobe Garamond Pro Bold" panose="02020702060506020403" pitchFamily="18" charset="-18"/>
              </a:rPr>
              <a:t>HRANA NI ZA TJAVENDAN</a:t>
            </a:r>
            <a:endParaRPr lang="en-US" sz="5400" dirty="0">
              <a:latin typeface="Adobe Garamond Pro Bold" panose="02020702060506020403" pitchFamily="18" charset="-18"/>
            </a:endParaRPr>
          </a:p>
        </p:txBody>
      </p:sp>
      <p:pic>
        <p:nvPicPr>
          <p:cNvPr id="5" name="Slika 1" descr="ekosola za wor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92" y="188640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784" y="357283"/>
            <a:ext cx="1466693" cy="1179461"/>
          </a:xfrm>
          <a:prstGeom prst="rect">
            <a:avLst/>
          </a:prstGeom>
          <a:ln cap="rnd">
            <a:gradFill flip="none" rotWithShape="1">
              <a:gsLst>
                <a:gs pos="54000">
                  <a:srgbClr val="F9C2A5"/>
                </a:gs>
                <a:gs pos="84000">
                  <a:schemeClr val="accent2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softEdge rad="114300"/>
          </a:effectLst>
        </p:spPr>
      </p:pic>
      <p:pic>
        <p:nvPicPr>
          <p:cNvPr id="7" name="Slika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6769" y="476672"/>
            <a:ext cx="1260648" cy="10735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58341" y="3789040"/>
            <a:ext cx="24456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Učenci : Barbara Volek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               Lara Andolšek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               Maja Miklič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               Peter Brodnik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               Jernej Oblak</a:t>
            </a:r>
            <a:endParaRPr lang="en-US" dirty="0">
              <a:latin typeface="Adobe Caslon Pro" panose="0205050205050A020403" pitchFamily="18" charset="-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6193" y="3775625"/>
            <a:ext cx="2934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sl-SI" dirty="0" smtClean="0"/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Mentorji: Tina Čadež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                     Dušica Hočevar</a:t>
            </a:r>
          </a:p>
          <a:p>
            <a:pPr algn="ctr">
              <a:lnSpc>
                <a:spcPct val="150000"/>
              </a:lnSpc>
            </a:pPr>
            <a:r>
              <a:rPr lang="sl-SI" dirty="0" smtClean="0">
                <a:latin typeface="Adobe Caslon Pro" panose="0205050205050A020403" pitchFamily="18" charset="-18"/>
              </a:rPr>
              <a:t>                     Metka Laharnar</a:t>
            </a:r>
            <a:endParaRPr lang="en-US" dirty="0">
              <a:latin typeface="Adobe Caslon Pro" panose="0205050205050A020403" pitchFamily="18" charset="-18"/>
            </a:endParaRPr>
          </a:p>
        </p:txBody>
      </p:sp>
      <p:pic>
        <p:nvPicPr>
          <p:cNvPr id="10" name="Slika 3" descr="UBS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081701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Slika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95266"/>
            <a:ext cx="1920142" cy="1914940"/>
          </a:xfrm>
          <a:prstGeom prst="rect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>
                <a:lumMod val="40000"/>
                <a:lumOff val="60000"/>
              </a:schemeClr>
            </a:bgClr>
          </a:patt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43" y="240724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Ozaveščanje o hrani v jedilnici: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Plakati na vozičkih za hrano,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p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lakati na stenah,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m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iselni vzorec.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-18"/>
            </a:endParaRPr>
          </a:p>
        </p:txBody>
      </p:sp>
      <p:pic>
        <p:nvPicPr>
          <p:cNvPr id="10" name="Slika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868" y="1592795"/>
            <a:ext cx="2160240" cy="14761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Slika 2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9" t="21038" r="13038" b="10678"/>
          <a:stretch/>
        </p:blipFill>
        <p:spPr bwMode="auto">
          <a:xfrm>
            <a:off x="179512" y="4437112"/>
            <a:ext cx="2948396" cy="192176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014" y="86811"/>
            <a:ext cx="2343408" cy="13522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Slika 2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959" y="3068960"/>
            <a:ext cx="5200650" cy="3467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Slika 19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78" t="23077"/>
          <a:stretch/>
        </p:blipFill>
        <p:spPr>
          <a:xfrm>
            <a:off x="1259632" y="202889"/>
            <a:ext cx="2592288" cy="20511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588" y="2286603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Sodelovanje vrtca Ringaraja: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Pogovarjanje o pomembnosti hrane,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i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gre o hrani,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delanje plakatov, 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uživanje kosila v jedilnici in s tem spoznavanje kako se v njej obnašati.</a:t>
            </a:r>
          </a:p>
          <a:p>
            <a:endParaRPr lang="sl-SI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-18"/>
            </a:endParaRPr>
          </a:p>
        </p:txBody>
      </p:sp>
      <p:pic>
        <p:nvPicPr>
          <p:cNvPr id="7" name="Slika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22" y="205824"/>
            <a:ext cx="2346722" cy="16908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Slika 3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500" y="205824"/>
            <a:ext cx="2880320" cy="22866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Slika 5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824592"/>
            <a:ext cx="2771775" cy="1847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Slika 4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000918"/>
            <a:ext cx="1988245" cy="1512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Slika 4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54" y="205824"/>
            <a:ext cx="3080940" cy="18619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Slika 3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483472"/>
            <a:ext cx="3557270" cy="237172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7886700" cy="1440160"/>
          </a:xfrm>
        </p:spPr>
        <p:txBody>
          <a:bodyPr>
            <a:normAutofit/>
          </a:bodyPr>
          <a:lstStyle/>
          <a:p>
            <a:pPr marL="17100"/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/>
            </a:r>
            <a:b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</a:br>
            <a:endParaRPr lang="sl-SI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90746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S tem hočemo mlajšim generacijam narediti dober in spoštljiv odnos do hrane,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p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redstavili smo jim tudi miselni vzorec v jedilnici.</a:t>
            </a:r>
          </a:p>
        </p:txBody>
      </p:sp>
      <p:pic>
        <p:nvPicPr>
          <p:cNvPr id="4" name="Slika 4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780" y="116632"/>
            <a:ext cx="2280244" cy="1440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Slika 4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678" y="2348880"/>
            <a:ext cx="3386063" cy="34461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Slika 4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" y="3140968"/>
            <a:ext cx="5256584" cy="30486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51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Potekanje malice: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m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lajši razredi dobijo najprej polovičko hrane,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tudi med starejšimi razredi si delijo,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kar ostane  nedotaknjene hrane se jo da na mizo in se jo lahko pozneje vzame tisti, ki si to želi,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sadje dobimo v večji skledi, v kateri si lahko vsak vzame in je tam tudi </a:t>
            </a:r>
            <a:r>
              <a:rPr lang="sl-SI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poznaje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, da si med odmori lahko kdo kaj vzame.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-18"/>
            </a:endParaRPr>
          </a:p>
        </p:txBody>
      </p:sp>
      <p:pic>
        <p:nvPicPr>
          <p:cNvPr id="7" name="Slika 5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528" y="2276872"/>
            <a:ext cx="2675756" cy="1735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Slika 54" descr="C:\Users\Lenovo\Desktop\Projekt hrana ni za tjavendan\IMG_839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435" y="9513"/>
            <a:ext cx="1988185" cy="15415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Slika 5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686992" cy="19580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Slika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178317"/>
            <a:ext cx="2749143" cy="22168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Končni rezultati: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Rezultati merjenja hrane so nas presenetili,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s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 tem projektom se začenjamo zavedati še večjega pomena, da bi zavrgli čim manj hrane,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z</a:t>
            </a:r>
            <a:r>
              <a:rPr lang="sl-SI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-18"/>
              </a:rPr>
              <a:t>avedamo se, da odpad hrane ne moremo čisto ukiniti, lahko pa jo  zmanjšamo.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-18"/>
            </a:endParaRPr>
          </a:p>
        </p:txBody>
      </p:sp>
      <p:pic>
        <p:nvPicPr>
          <p:cNvPr id="4" name="Slika 6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852936"/>
            <a:ext cx="5256584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222</Words>
  <Application>Microsoft Office PowerPoint</Application>
  <PresentationFormat>Diaprojekcija na zaslonu (4:3)</PresentationFormat>
  <Paragraphs>33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 Theme</vt:lpstr>
      <vt:lpstr>HRANA NI ZA TJAVENDAN</vt:lpstr>
      <vt:lpstr>PowerPointova predstavitev</vt:lpstr>
      <vt:lpstr>PowerPointova predstavitev</vt:lpstr>
      <vt:lpstr> 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HRANA NI ZA TJAVENDAN</dc:title>
  <dc:creator>gost</dc:creator>
  <cp:lastModifiedBy>Dunja</cp:lastModifiedBy>
  <cp:revision>27</cp:revision>
  <dcterms:created xsi:type="dcterms:W3CDTF">2015-11-23T17:27:35Z</dcterms:created>
  <dcterms:modified xsi:type="dcterms:W3CDTF">2015-11-26T09:08:46Z</dcterms:modified>
</cp:coreProperties>
</file>